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0" r:id="rId3"/>
    <p:sldId id="261" r:id="rId4"/>
    <p:sldId id="263" r:id="rId5"/>
    <p:sldId id="265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708BFC-ED11-44E0-B458-8098345A2295}" type="datetimeFigureOut">
              <a:rPr lang="zh-CN" altLang="en-US" smtClean="0"/>
              <a:t>2017-07-21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4CF796-A71F-4F97-A595-2F311AF849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08BFC-ED11-44E0-B458-8098345A2295}" type="datetimeFigureOut">
              <a:rPr lang="zh-CN" altLang="en-US" smtClean="0"/>
              <a:t>2017-07-21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F796-A71F-4F97-A595-2F311AF849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08BFC-ED11-44E0-B458-8098345A2295}" type="datetimeFigureOut">
              <a:rPr lang="zh-CN" altLang="en-US" smtClean="0"/>
              <a:t>2017-07-21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F796-A71F-4F97-A595-2F311AF849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08BFC-ED11-44E0-B458-8098345A2295}" type="datetimeFigureOut">
              <a:rPr lang="zh-CN" altLang="en-US" smtClean="0"/>
              <a:t>2017-07-21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F796-A71F-4F97-A595-2F311AF849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08BFC-ED11-44E0-B458-8098345A2295}" type="datetimeFigureOut">
              <a:rPr lang="zh-CN" altLang="en-US" smtClean="0"/>
              <a:t>2017-07-21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F796-A71F-4F97-A595-2F311AF849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08BFC-ED11-44E0-B458-8098345A2295}" type="datetimeFigureOut">
              <a:rPr lang="zh-CN" altLang="en-US" smtClean="0"/>
              <a:t>2017-07-21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F796-A71F-4F97-A595-2F311AF849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08BFC-ED11-44E0-B458-8098345A2295}" type="datetimeFigureOut">
              <a:rPr lang="zh-CN" altLang="en-US" smtClean="0"/>
              <a:t>2017-07-21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F796-A71F-4F97-A595-2F311AF849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08BFC-ED11-44E0-B458-8098345A2295}" type="datetimeFigureOut">
              <a:rPr lang="zh-CN" altLang="en-US" smtClean="0"/>
              <a:t>2017-07-21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F796-A71F-4F97-A595-2F311AF849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708BFC-ED11-44E0-B458-8098345A2295}" type="datetimeFigureOut">
              <a:rPr lang="zh-CN" altLang="en-US" smtClean="0"/>
              <a:t>2017-07-21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F796-A71F-4F97-A595-2F311AF849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708BFC-ED11-44E0-B458-8098345A2295}" type="datetimeFigureOut">
              <a:rPr lang="zh-CN" altLang="en-US" smtClean="0"/>
              <a:t>2017-07-21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F796-A71F-4F97-A595-2F311AF849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708BFC-ED11-44E0-B458-8098345A2295}" type="datetimeFigureOut">
              <a:rPr lang="zh-CN" altLang="en-US" smtClean="0"/>
              <a:t>2017-07-21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4CF796-A71F-4F97-A595-2F311AF849F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708BFC-ED11-44E0-B458-8098345A2295}" type="datetimeFigureOut">
              <a:rPr lang="zh-CN" altLang="en-US" smtClean="0"/>
              <a:t>2017-07-21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4CF796-A71F-4F97-A595-2F311AF849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基于套利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之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KMC</a:t>
            </a:r>
            <a:r>
              <a:rPr lang="zh-CN" altLang="en-US" sz="3600" dirty="0" smtClean="0"/>
              <a:t>基金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79712" y="3717032"/>
            <a:ext cx="6624736" cy="1752600"/>
          </a:xfrm>
        </p:spPr>
        <p:txBody>
          <a:bodyPr/>
          <a:lstStyle/>
          <a:p>
            <a:r>
              <a:rPr lang="zh-CN" altLang="en-US" dirty="0" smtClean="0"/>
              <a:t>程立军 </a:t>
            </a:r>
            <a:endParaRPr lang="en-US" altLang="zh-CN" dirty="0" smtClean="0"/>
          </a:p>
          <a:p>
            <a:r>
              <a:rPr lang="en-US" altLang="zh-CN" dirty="0" smtClean="0"/>
              <a:t>July 2017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951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7202760" cy="4421088"/>
          </a:xfrm>
        </p:spPr>
        <p:txBody>
          <a:bodyPr/>
          <a:lstStyle/>
          <a:p>
            <a:r>
              <a:rPr lang="zh-CN" altLang="en-US" sz="1800" dirty="0" smtClean="0"/>
              <a:t>客人</a:t>
            </a:r>
            <a:r>
              <a:rPr lang="zh-CN" altLang="zh-CN" sz="1800" dirty="0" smtClean="0"/>
              <a:t>为外盘</a:t>
            </a:r>
            <a:r>
              <a:rPr lang="zh-CN" altLang="en-US" sz="1800" dirty="0" smtClean="0"/>
              <a:t>和内盘</a:t>
            </a:r>
            <a:r>
              <a:rPr lang="zh-CN" altLang="zh-CN" sz="1800" dirty="0" smtClean="0"/>
              <a:t>户口</a:t>
            </a:r>
            <a:r>
              <a:rPr lang="zh-CN" altLang="zh-CN" sz="1800" dirty="0"/>
              <a:t>唯一资金调拨</a:t>
            </a:r>
            <a:r>
              <a:rPr lang="zh-CN" altLang="zh-CN" sz="1800" dirty="0" smtClean="0"/>
              <a:t>人</a:t>
            </a:r>
            <a:r>
              <a:rPr lang="zh-CN" altLang="en-US" sz="1800" dirty="0"/>
              <a:t>。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zh-CN" altLang="zh-CN" sz="1800" dirty="0" smtClean="0"/>
              <a:t>程作为</a:t>
            </a:r>
            <a:r>
              <a:rPr lang="zh-CN" altLang="zh-CN" sz="1800" dirty="0"/>
              <a:t>唯一下单人</a:t>
            </a:r>
            <a:r>
              <a:rPr lang="en-US" altLang="zh-CN" sz="1800" dirty="0"/>
              <a:t>,</a:t>
            </a:r>
            <a:r>
              <a:rPr lang="zh-CN" altLang="zh-CN" sz="1800" dirty="0"/>
              <a:t>负责对投资进行操盘管</a:t>
            </a:r>
            <a:r>
              <a:rPr lang="zh-CN" altLang="zh-CN" sz="1800" dirty="0" smtClean="0"/>
              <a:t>理</a:t>
            </a:r>
            <a:r>
              <a:rPr lang="zh-CN" altLang="en-US" sz="1800" dirty="0"/>
              <a:t>。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zh-CN" altLang="zh-CN" sz="1800" dirty="0" smtClean="0"/>
              <a:t>程</a:t>
            </a:r>
            <a:r>
              <a:rPr lang="zh-CN" altLang="zh-CN" sz="1800" dirty="0"/>
              <a:t>作为基金经理存在时</a:t>
            </a:r>
            <a:r>
              <a:rPr lang="en-US" altLang="zh-CN" sz="1800" dirty="0"/>
              <a:t>,</a:t>
            </a:r>
            <a:r>
              <a:rPr lang="zh-CN" altLang="zh-CN" sz="1800" dirty="0"/>
              <a:t>不承担操盘失误的损失</a:t>
            </a:r>
            <a:r>
              <a:rPr lang="en-US" altLang="zh-CN" sz="1800" dirty="0"/>
              <a:t>,</a:t>
            </a:r>
            <a:r>
              <a:rPr lang="zh-CN" altLang="zh-CN" sz="1800" dirty="0"/>
              <a:t>分享总增量利润的</a:t>
            </a:r>
            <a:r>
              <a:rPr lang="en-US" altLang="zh-CN" sz="1800" dirty="0"/>
              <a:t>20%</a:t>
            </a:r>
            <a:r>
              <a:rPr lang="zh-CN" altLang="zh-CN" sz="1800" dirty="0"/>
              <a:t>，此只在年度结算时发挥</a:t>
            </a:r>
            <a:r>
              <a:rPr lang="zh-CN" altLang="zh-CN" sz="1800" dirty="0" smtClean="0"/>
              <a:t>作用</a:t>
            </a:r>
            <a:r>
              <a:rPr lang="zh-CN" altLang="en-US" sz="1800" dirty="0"/>
              <a:t>。</a:t>
            </a:r>
            <a:endParaRPr lang="en-US" altLang="zh-CN" sz="1800" dirty="0" smtClean="0"/>
          </a:p>
          <a:p>
            <a:pPr marL="109728" indent="0">
              <a:buNone/>
            </a:pPr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zh-CN" altLang="en-US" sz="1800" dirty="0" smtClean="0"/>
              <a:t>此基金免收管理费，最大损失为本金的</a:t>
            </a:r>
            <a:r>
              <a:rPr lang="en-US" altLang="zh-CN" sz="1800" dirty="0" smtClean="0"/>
              <a:t>20%</a:t>
            </a:r>
            <a:r>
              <a:rPr lang="zh-CN" altLang="en-US" sz="1800" dirty="0" smtClean="0"/>
              <a:t>，之后会自动停止</a:t>
            </a:r>
            <a:r>
              <a:rPr lang="zh-CN" altLang="en-US" sz="1800" dirty="0"/>
              <a:t>。</a:t>
            </a:r>
            <a:endParaRPr lang="zh-CN" altLang="zh-CN" sz="1800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操作分工及损益处理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470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2060848"/>
            <a:ext cx="7924800" cy="4114800"/>
          </a:xfrm>
        </p:spPr>
        <p:txBody>
          <a:bodyPr/>
          <a:lstStyle/>
          <a:p>
            <a:r>
              <a:rPr lang="zh-CN" altLang="en-US" sz="1800" dirty="0" smtClean="0"/>
              <a:t>策略：</a:t>
            </a:r>
            <a:r>
              <a:rPr lang="zh-CN" altLang="zh-CN" sz="1800" dirty="0"/>
              <a:t>利用人民币自由兑换前中国内外期货市场扭曲时的价格差，从事风险较小有较大确定性的套利，追求相对垄断与信息不对称下的的投资</a:t>
            </a:r>
            <a:r>
              <a:rPr lang="zh-CN" altLang="zh-CN" sz="1800" dirty="0" smtClean="0"/>
              <a:t>利润</a:t>
            </a:r>
            <a:r>
              <a:rPr lang="zh-CN" altLang="en-US" sz="1800" dirty="0"/>
              <a:t>。</a:t>
            </a:r>
            <a:endParaRPr lang="zh-CN" altLang="zh-CN" sz="1800" dirty="0"/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zh-CN" altLang="en-US" sz="1800" dirty="0" smtClean="0"/>
              <a:t>年度目标：</a:t>
            </a:r>
            <a:r>
              <a:rPr lang="zh-CN" altLang="zh-CN" sz="1800" dirty="0"/>
              <a:t>于激进投资领域追求稳健回报</a:t>
            </a:r>
            <a:r>
              <a:rPr lang="en-US" altLang="zh-CN" sz="1800" dirty="0" smtClean="0"/>
              <a:t>,</a:t>
            </a:r>
            <a:r>
              <a:rPr lang="zh-CN" altLang="zh-CN" sz="1800" dirty="0" smtClean="0"/>
              <a:t>可</a:t>
            </a:r>
            <a:r>
              <a:rPr lang="zh-CN" altLang="en-US" sz="1800" dirty="0" smtClean="0"/>
              <a:t>以</a:t>
            </a:r>
            <a:r>
              <a:rPr lang="zh-CN" altLang="zh-CN" sz="1800" dirty="0" smtClean="0"/>
              <a:t>不</a:t>
            </a:r>
            <a:r>
              <a:rPr lang="zh-CN" altLang="zh-CN" sz="1800" dirty="0"/>
              <a:t>赚钱但不要亏损，不参与大风险操作。年度利润期望值</a:t>
            </a:r>
            <a:r>
              <a:rPr lang="zh-CN" altLang="zh-CN" sz="1800" dirty="0" smtClean="0"/>
              <a:t>为</a:t>
            </a:r>
            <a:r>
              <a:rPr lang="en-US" altLang="zh-CN" sz="2000" b="1" dirty="0" smtClean="0">
                <a:solidFill>
                  <a:schemeClr val="bg2">
                    <a:lumMod val="50000"/>
                  </a:schemeClr>
                </a:solidFill>
              </a:rPr>
              <a:t>10%-</a:t>
            </a:r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</a:rPr>
              <a:t>50</a:t>
            </a:r>
            <a:r>
              <a:rPr lang="en-US" altLang="zh-CN" sz="2000" b="1" dirty="0" smtClean="0">
                <a:solidFill>
                  <a:schemeClr val="bg2">
                    <a:lumMod val="50000"/>
                  </a:schemeClr>
                </a:solidFill>
              </a:rPr>
              <a:t>%</a:t>
            </a:r>
            <a:r>
              <a:rPr lang="zh-CN" altLang="en-US" sz="2000" dirty="0"/>
              <a:t>。</a:t>
            </a:r>
            <a:endParaRPr lang="zh-CN" altLang="zh-CN" sz="2000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运行策略及年度目标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27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2276872"/>
            <a:ext cx="7848872" cy="2160240"/>
          </a:xfrm>
        </p:spPr>
        <p:txBody>
          <a:bodyPr>
            <a:normAutofit/>
          </a:bodyPr>
          <a:lstStyle/>
          <a:p>
            <a:r>
              <a:rPr lang="zh-CN" altLang="zh-CN" sz="2400" dirty="0"/>
              <a:t>美国国兴，因而有</a:t>
            </a:r>
            <a:r>
              <a:rPr lang="en-US" altLang="zh-CN" sz="2400" dirty="0" smtClean="0"/>
              <a:t>Mr. Buffett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Mr. Soros</a:t>
            </a:r>
            <a:r>
              <a:rPr lang="zh-CN" altLang="zh-CN" sz="2400" dirty="0" smtClean="0"/>
              <a:t>之</a:t>
            </a:r>
            <a:r>
              <a:rPr lang="zh-CN" altLang="zh-CN" sz="2400" dirty="0"/>
              <a:t>腾空出世</a:t>
            </a:r>
            <a:r>
              <a:rPr lang="zh-CN" altLang="zh-CN" sz="2400" dirty="0" smtClean="0"/>
              <a:t>；</a:t>
            </a:r>
            <a:r>
              <a:rPr lang="en-US" altLang="zh-CN" sz="2400" dirty="0" smtClean="0"/>
              <a:t>KMC</a:t>
            </a:r>
            <a:r>
              <a:rPr lang="zh-CN" altLang="zh-CN" sz="2400" dirty="0" smtClean="0"/>
              <a:t>基金</a:t>
            </a:r>
            <a:r>
              <a:rPr lang="zh-CN" altLang="zh-CN" sz="2400" dirty="0"/>
              <a:t>欲效仿之，依托中国腾飞之大背景与趋势，开放心怀，努力奋斗，建立起中国背景的投资事业</a:t>
            </a:r>
            <a:r>
              <a:rPr lang="zh-CN" altLang="zh-CN" sz="2400" dirty="0" smtClean="0"/>
              <a:t>。</a:t>
            </a:r>
            <a:endParaRPr lang="zh-CN" altLang="en-US" sz="24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KMC</a:t>
            </a:r>
            <a:r>
              <a:rPr lang="zh-CN" altLang="en-US" dirty="0" smtClean="0"/>
              <a:t>基金时代背景及战略目标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151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72200" y="4509120"/>
            <a:ext cx="1945704" cy="1008112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zh-CN" dirty="0">
                <a:solidFill>
                  <a:schemeClr val="tx2"/>
                </a:solidFill>
              </a:rPr>
              <a:t>程立军</a:t>
            </a:r>
          </a:p>
          <a:p>
            <a:pPr marL="0" indent="0" algn="ctr">
              <a:buNone/>
            </a:pPr>
            <a:r>
              <a:rPr lang="en-US" altLang="zh-CN" dirty="0" smtClean="0">
                <a:solidFill>
                  <a:schemeClr val="tx2"/>
                </a:solidFill>
              </a:rPr>
              <a:t>July 2017</a:t>
            </a:r>
          </a:p>
          <a:p>
            <a:pPr marL="0" indent="0" algn="ctr">
              <a:buNone/>
            </a:pPr>
            <a:endParaRPr lang="zh-CN" altLang="zh-CN" dirty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921802" y="1916832"/>
            <a:ext cx="73003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zh-CN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真诚地感谢您的信任</a:t>
            </a:r>
            <a:r>
              <a:rPr lang="zh-CN" altLang="zh-CN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，</a:t>
            </a:r>
            <a:endParaRPr lang="en-US" altLang="zh-CN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zh-CN" altLang="zh-CN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我</a:t>
            </a:r>
            <a:r>
              <a:rPr lang="zh-CN" altLang="zh-CN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将竭力经营好此</a:t>
            </a:r>
            <a:r>
              <a:rPr lang="zh-CN" altLang="zh-CN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事业</a:t>
            </a:r>
            <a:r>
              <a:rPr lang="en-US" altLang="zh-CN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zh-CN" alt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977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307</TotalTime>
  <Words>238</Words>
  <Application>Microsoft Office PowerPoint</Application>
  <PresentationFormat>全屏显示(4:3)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聚合</vt:lpstr>
      <vt:lpstr>基于套利 之 KMC基金</vt:lpstr>
      <vt:lpstr>操作分工及损益处理</vt:lpstr>
      <vt:lpstr>运行策略及年度目标</vt:lpstr>
      <vt:lpstr>KMC基金时代背景及战略目标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基于套利 之 野狼基金、常春藤基金</dc:title>
  <dc:creator>Winnie</dc:creator>
  <cp:lastModifiedBy>Administrator</cp:lastModifiedBy>
  <cp:revision>40</cp:revision>
  <dcterms:created xsi:type="dcterms:W3CDTF">2012-11-23T04:42:13Z</dcterms:created>
  <dcterms:modified xsi:type="dcterms:W3CDTF">2017-07-21T02:57:16Z</dcterms:modified>
</cp:coreProperties>
</file>